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56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5B106E36-FD25-4E2D-B0AA-010F637433A0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Новая папка\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65313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348" y="4797152"/>
            <a:ext cx="7715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Опасные горки</a:t>
            </a:r>
            <a:endParaRPr lang="ru-RU" sz="8000" dirty="0"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Новая папка\935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908720"/>
            <a:ext cx="6813798" cy="511034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Новая папка\201071_51940_b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908720"/>
            <a:ext cx="6588224" cy="4941168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Новая папка\14234800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764704"/>
            <a:ext cx="6876256" cy="515719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Новая папка\b58f6316b3fa0c883887902607aa7643_Generi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692696"/>
            <a:ext cx="6948264" cy="521119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23632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ru-RU" sz="1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На территории Свердловской области организована акция  «Горка». Основная задача – выявление опасных горок, наледей, снежных отвалов, выходящих на проезжую часть, которые могут быть использованы детьми для игр при скатывании. Кроме ГИБДД в акции участвуют подразделения по делам несовершеннолетних, участковые уполномоченные полиции, патрульно-постовая служба, активизирована работа добровольных народных дружин и юных инспекторов дорожного движения образовательных учреждений.</a:t>
            </a:r>
          </a:p>
          <a:p>
            <a:pPr algn="just"/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IMG-20160122-WA00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1" y="692695"/>
            <a:ext cx="9125779" cy="513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E:\Новая папка\defedfd9_resizedScaled_817to6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836712"/>
            <a:ext cx="7020272" cy="5265204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Новая папка\gork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815351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Сотрудники ГИБДД при выявлении подобных горок, наледи и склонов, которые выходят на проезжую часть и используются детьми для зимнего катания, принимают меры по их устранению. В том числе, особое внимание уделяется территории возле школ, где дети чаще всего устраивают такие забавы и могут случайно попасть под колеса машин, проезжающих рядом. О выявленных опасных площадках, где играют дети, сообщается в коммунальные службы, которые принимают меры для ликвидации таких горок, а опасные склоны посыпают песком.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E:\Новая папка\image1101382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908720"/>
            <a:ext cx="6684235" cy="5013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2363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Зима для ребятишек – это игра в снежки, катание на лыжах, на коньках, на санках с горок.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edg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Новая папка\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44000" cy="508518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09507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5700" dirty="0" smtClean="0"/>
              <a:t> </a:t>
            </a:r>
            <a:r>
              <a:rPr lang="ru-RU" sz="5700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 если большинство катков и лыжных трасс находятся далеко от проезжей части и исключают возможность дорожно-транспортных происшествий, то вот расположение некоторых горок вызывает у сотрудников Госавтоинспекции беспокойство.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Новая папка\4DFD40485E05DAC00AABF04375E523BF9BABE63A77822C2E3A3EAF912B6A94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692696"/>
            <a:ext cx="6804248" cy="510318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Новая папка\5d15b185_resizedScaled_659to4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620688"/>
            <a:ext cx="7164289" cy="537321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Новая папка\1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620688"/>
            <a:ext cx="7308304" cy="548122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Новая папка\1639_s__26_dekabrya_2014_goda_po_16_yanv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476672"/>
            <a:ext cx="7092279" cy="531921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2363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подтверждение необходимости этого профилактического мероприятия говорит статистика: на территории Свердловской области за 12 месяцев 2015 года зарегистрировано 350 ДТП с участием детей. В них пострадали 367 детей, погибли 16 детей. </a:t>
            </a:r>
            <a:endParaRPr lang="ru-RU" sz="4400" dirty="0">
              <a:solidFill>
                <a:srgbClr val="00206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23632"/>
          </a:xfrm>
        </p:spPr>
        <p:txBody>
          <a:bodyPr>
            <a:normAutofit fontScale="40000" lnSpcReduction="20000"/>
          </a:bodyPr>
          <a:lstStyle/>
          <a:p>
            <a:pPr algn="just">
              <a:buNone/>
            </a:pPr>
            <a:r>
              <a:rPr lang="ru-RU" sz="7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Дети находят развлечения, превращая склоны и снежные валы в ледяные горки, которые зачастую находятся вблизи дорожного полотна. Несанкционированные горки на дорогах становятся одним из факторов, способствующих возникновению дорожно-транспортных происшествий с участием подростков. Ребенок в азарте игры может не заметить приближающийся автомобиль, водитель которого даже если и успеет вовремя среагировать на опасную ситуацию, вряд ли сможет мгновенно остановить автомашину в условиях гололеда.</a:t>
            </a:r>
          </a:p>
          <a:p>
            <a:pPr algn="just"/>
            <a:endParaRPr lang="ru-RU" sz="23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34</TotalTime>
  <Words>314</Words>
  <Application>Microsoft Office PowerPoint</Application>
  <PresentationFormat>Экран (4:3)</PresentationFormat>
  <Paragraphs>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Базовая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Опасные горки</dc:title>
  <dc:creator>owner</dc:creator>
  <cp:lastModifiedBy>Пользователь Windows</cp:lastModifiedBy>
  <cp:revision>9</cp:revision>
  <dcterms:created xsi:type="dcterms:W3CDTF">2016-01-25T04:58:43Z</dcterms:created>
  <dcterms:modified xsi:type="dcterms:W3CDTF">2017-12-06T06:41:09Z</dcterms:modified>
</cp:coreProperties>
</file>